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669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51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09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6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87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411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22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43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13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79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31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11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71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39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625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57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4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DD42-C541-48FA-BD89-BBE514FC236D}" type="datetimeFigureOut">
              <a:rPr lang="tr-TR" smtClean="0"/>
              <a:t>18.10.2022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0CD29-A78E-4FB6-8F28-CCE4AE2334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6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588911"/>
            <a:ext cx="84343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ZÜBEYDE HANIM ANAOKULU</a:t>
            </a:r>
          </a:p>
          <a:p>
            <a:pPr algn="ctr"/>
            <a:r>
              <a:rPr lang="tr-TR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EYLÜL AYI </a:t>
            </a:r>
          </a:p>
          <a:p>
            <a:pPr algn="ctr"/>
            <a:r>
              <a:rPr lang="tr-TR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BÜLTENİMİZ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91" y="545909"/>
            <a:ext cx="4094328" cy="40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7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1860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97960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061963216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11</TotalTime>
  <Words>6</Words>
  <Application>Microsoft Office PowerPoint</Application>
  <PresentationFormat>Geniş ekran</PresentationFormat>
  <Paragraphs>3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Uçak İzi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BatmanMEBBİS</dc:creator>
  <cp:lastModifiedBy>aidata</cp:lastModifiedBy>
  <cp:revision>2</cp:revision>
  <dcterms:created xsi:type="dcterms:W3CDTF">2022-10-03T07:37:23Z</dcterms:created>
  <dcterms:modified xsi:type="dcterms:W3CDTF">2022-10-18T10:39:23Z</dcterms:modified>
</cp:coreProperties>
</file>